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95B55-2DDD-4151-BE46-9D095ACED685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E32C4A-E143-40B9-8637-55BF804CADC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N017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750" t="5467" r="37194" b="41821"/>
          <a:stretch/>
        </p:blipFill>
        <p:spPr>
          <a:xfrm rot="5400000">
            <a:off x="3886198" y="1524004"/>
            <a:ext cx="5257803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200" y="2796762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S.M MUJTABA</a:t>
            </a:r>
          </a:p>
          <a:p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RC # 1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Naam</a:t>
            </a:r>
            <a:r>
              <a:rPr lang="en-US" dirty="0" smtClean="0"/>
              <a:t>-e-</a:t>
            </a:r>
            <a:r>
              <a:rPr lang="en-US" dirty="0" err="1" smtClean="0"/>
              <a:t>kitaab</a:t>
            </a:r>
            <a:r>
              <a:rPr lang="en-US" dirty="0" smtClean="0"/>
              <a:t>:  </a:t>
            </a:r>
            <a:r>
              <a:rPr lang="en-US" dirty="0" err="1" smtClean="0"/>
              <a:t>Nabuwwat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Musannif</a:t>
            </a:r>
            <a:r>
              <a:rPr lang="en-US" dirty="0" smtClean="0"/>
              <a:t>:            </a:t>
            </a:r>
            <a:r>
              <a:rPr lang="en-US" dirty="0" err="1" smtClean="0"/>
              <a:t>Mohsin</a:t>
            </a:r>
            <a:r>
              <a:rPr lang="en-US" dirty="0" smtClean="0"/>
              <a:t> </a:t>
            </a:r>
            <a:r>
              <a:rPr lang="en-US" dirty="0" err="1" smtClean="0"/>
              <a:t>qariati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Tasdeek</a:t>
            </a:r>
            <a:r>
              <a:rPr lang="en-US" dirty="0" smtClean="0"/>
              <a:t>:               </a:t>
            </a:r>
            <a:r>
              <a:rPr lang="en-US" dirty="0" err="1" smtClean="0"/>
              <a:t>Shahid</a:t>
            </a:r>
            <a:r>
              <a:rPr lang="en-US" dirty="0" smtClean="0"/>
              <a:t> </a:t>
            </a:r>
            <a:r>
              <a:rPr lang="en-US" dirty="0" err="1" smtClean="0"/>
              <a:t>chaudri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7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PAIGHAMBARON KI ZARORAT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Elahi</a:t>
            </a:r>
            <a:r>
              <a:rPr lang="en-US" dirty="0" smtClean="0"/>
              <a:t> </a:t>
            </a:r>
            <a:r>
              <a:rPr lang="en-US" dirty="0" err="1" smtClean="0"/>
              <a:t>nazarya</a:t>
            </a:r>
            <a:r>
              <a:rPr lang="en-US" dirty="0" smtClean="0"/>
              <a:t>-e-</a:t>
            </a:r>
            <a:r>
              <a:rPr lang="en-US" dirty="0" err="1" smtClean="0"/>
              <a:t>kaainaat</a:t>
            </a:r>
            <a:endParaRPr lang="en-US" dirty="0" smtClean="0"/>
          </a:p>
          <a:p>
            <a:r>
              <a:rPr lang="en-US" dirty="0" err="1" smtClean="0"/>
              <a:t>Aqli</a:t>
            </a:r>
            <a:r>
              <a:rPr lang="en-US" dirty="0" smtClean="0"/>
              <a:t> </a:t>
            </a:r>
            <a:r>
              <a:rPr lang="en-US" dirty="0" err="1" smtClean="0"/>
              <a:t>daleel</a:t>
            </a:r>
            <a:endParaRPr lang="en-US" dirty="0" smtClean="0"/>
          </a:p>
          <a:p>
            <a:pPr lvl="1"/>
            <a:r>
              <a:rPr lang="en-US" sz="2400" dirty="0"/>
              <a:t>AALIM, AALIM KI BAAT MANAY</a:t>
            </a:r>
          </a:p>
          <a:p>
            <a:pPr lvl="1"/>
            <a:r>
              <a:rPr lang="en-US" sz="2400" dirty="0"/>
              <a:t>JAHIL, JAHIL KI BAAT MANAY</a:t>
            </a:r>
          </a:p>
          <a:p>
            <a:pPr lvl="1"/>
            <a:r>
              <a:rPr lang="en-US" sz="2400" dirty="0"/>
              <a:t>AALIM, JAHIL KI BAAT MANAY</a:t>
            </a:r>
          </a:p>
          <a:p>
            <a:pPr lvl="1"/>
            <a:r>
              <a:rPr lang="en-US" sz="2400" dirty="0"/>
              <a:t>JAHIL, AALIM KI BAAT MANAY </a:t>
            </a:r>
            <a:endParaRPr lang="en-US" dirty="0" smtClean="0"/>
          </a:p>
          <a:p>
            <a:r>
              <a:rPr lang="en-US" dirty="0" smtClean="0"/>
              <a:t> Al- </a:t>
            </a:r>
            <a:r>
              <a:rPr lang="en-US" dirty="0"/>
              <a:t>Q</a:t>
            </a:r>
            <a:r>
              <a:rPr lang="en-US" dirty="0" smtClean="0"/>
              <a:t>uran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62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ANMBIA KI SHANAKHT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Moajza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Moajzay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tanasub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Sawal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9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PAIGHAMBARON KI SIFF’AT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Anmbia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insani</a:t>
            </a:r>
            <a:r>
              <a:rPr lang="en-US" dirty="0" smtClean="0"/>
              <a:t> </a:t>
            </a:r>
            <a:r>
              <a:rPr lang="en-US" dirty="0" err="1" smtClean="0"/>
              <a:t>zindagi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Paighambaron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ikhlaaq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Al-Quran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Rasool</a:t>
            </a:r>
            <a:r>
              <a:rPr lang="en-US" dirty="0" smtClean="0"/>
              <a:t>(</a:t>
            </a:r>
            <a:r>
              <a:rPr lang="en-US" dirty="0" err="1" smtClean="0"/>
              <a:t>s.a.w.w</a:t>
            </a:r>
            <a:r>
              <a:rPr lang="en-US" dirty="0" smtClean="0"/>
              <a:t>) </a:t>
            </a:r>
            <a:r>
              <a:rPr lang="en-US" dirty="0" err="1" smtClean="0"/>
              <a:t>sb</a:t>
            </a:r>
            <a:r>
              <a:rPr lang="en-US" dirty="0" smtClean="0"/>
              <a:t> </a:t>
            </a:r>
            <a:r>
              <a:rPr lang="en-US" dirty="0" err="1" smtClean="0"/>
              <a:t>nabiyon</a:t>
            </a:r>
            <a:r>
              <a:rPr lang="en-US" dirty="0" smtClean="0"/>
              <a:t> say </a:t>
            </a:r>
            <a:r>
              <a:rPr lang="en-US" dirty="0" err="1" smtClean="0"/>
              <a:t>aala</a:t>
            </a:r>
            <a:r>
              <a:rPr lang="en-US" dirty="0" smtClean="0"/>
              <a:t> </a:t>
            </a:r>
            <a:r>
              <a:rPr lang="en-US" dirty="0" err="1" smtClean="0"/>
              <a:t>ikhlaaq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Natija</a:t>
            </a:r>
            <a:r>
              <a:rPr lang="en-US" dirty="0" smtClean="0"/>
              <a:t>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0593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Khuda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bandagui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Pukhta</a:t>
            </a:r>
            <a:r>
              <a:rPr lang="en-US" dirty="0" smtClean="0"/>
              <a:t> azam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Wafa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Mashwara</a:t>
            </a:r>
            <a:r>
              <a:rPr lang="en-US" dirty="0" smtClean="0"/>
              <a:t> </a:t>
            </a:r>
            <a:r>
              <a:rPr lang="en-US" dirty="0" err="1" smtClean="0"/>
              <a:t>karna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/>
              <a:t>Ismat</a:t>
            </a:r>
            <a:r>
              <a:rPr lang="en-US" dirty="0"/>
              <a:t>(</a:t>
            </a:r>
            <a:r>
              <a:rPr lang="en-US" dirty="0" err="1"/>
              <a:t>paakezgi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2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ANMBIA KA KAAM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Tauheed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Adal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Conclusion</a:t>
            </a:r>
            <a:endParaRPr lang="en-US" sz="44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631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96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PowerPoint Presentation</vt:lpstr>
      <vt:lpstr>About Book</vt:lpstr>
      <vt:lpstr>PAIGHAMBARON KI ZARORAT</vt:lpstr>
      <vt:lpstr>ANMBIA KI SHANAKHT</vt:lpstr>
      <vt:lpstr>PAIGHAMBARON KI SIFF’AT</vt:lpstr>
      <vt:lpstr>PowerPoint Presentation</vt:lpstr>
      <vt:lpstr>ANMBIA KA KAAM</vt:lpstr>
    </vt:vector>
  </TitlesOfParts>
  <Company>NEW CHILTAN TRADERS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 KAKAR</dc:creator>
  <cp:lastModifiedBy>Syed Shan e. Raza Jaffry</cp:lastModifiedBy>
  <cp:revision>7</cp:revision>
  <dcterms:created xsi:type="dcterms:W3CDTF">2013-11-01T11:37:06Z</dcterms:created>
  <dcterms:modified xsi:type="dcterms:W3CDTF">2015-05-09T12:46:18Z</dcterms:modified>
</cp:coreProperties>
</file>